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51" d="100"/>
          <a:sy n="51" d="100"/>
        </p:scale>
        <p:origin x="90" y="14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Муборак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r>
              <a:rPr lang="uz-Cyrl-UZ" sz="11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“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Конуссимон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исириқ ишлаб 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чиқариш” лойиҳаси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198,1 млн.сўм маблағ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асосида ташкил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этилаётган бўлиб, 1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йилда ўртача: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Қадоқланган исириқ  (100 гр) – 576 000 дона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каби маҳсулотларни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сифатли, бежирим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хамда ҳамёнбоп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нархларда қадоқлашни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ўз олдига мақсад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килган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uz-Cyrl-UZ" sz="1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924704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514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98.1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16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70284" y="4988011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198,1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uz-Cyrl-UZ" sz="1200" dirty="0">
                <a:latin typeface="Bahnschrift SemiBold SemiConden" pitchFamily="34" charset="0"/>
              </a:rPr>
              <a:t>  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Конуссимон исириқ ишлаб чиқариш</a:t>
            </a:r>
          </a:p>
          <a:p>
            <a:pPr algn="ctr"/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3232119" y="85952"/>
            <a:ext cx="53534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Конуссимон исириқ ишлаб чиқариш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10414" y="4194020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12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557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377,7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405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66%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Зарарсизлик нуқтаси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BEP)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550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20%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8547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80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236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252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18,1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0"/>
          <a:srcRect l="1569" t="7577" r="2648" b="5679"/>
          <a:stretch/>
        </p:blipFill>
        <p:spPr>
          <a:xfrm>
            <a:off x="3576135" y="1541560"/>
            <a:ext cx="1523851" cy="127272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Picture 6" descr="A picture containing text, outdoor&#10;&#10;Description automatically generated">
            <a:extLst>
              <a:ext uri="{FF2B5EF4-FFF2-40B4-BE49-F238E27FC236}">
                <a16:creationId xmlns:a16="http://schemas.microsoft.com/office/drawing/2014/main" id="{7789216E-E242-45E3-9E0F-051D610BA90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507379" y="2904212"/>
            <a:ext cx="1585644" cy="14048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Picture 7" descr="A close-up of a pine cone&#10;&#10;Description automatically generated with medium confidence">
            <a:extLst>
              <a:ext uri="{FF2B5EF4-FFF2-40B4-BE49-F238E27FC236}">
                <a16:creationId xmlns:a16="http://schemas.microsoft.com/office/drawing/2014/main" id="{119B2F0A-E4DF-40B3-B5A5-9AAA35DA6AA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24496" y="4324714"/>
            <a:ext cx="2547397" cy="214460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" name="Picture 9" descr="A picture containing indoor&#10;&#10;Description automatically generated">
            <a:extLst>
              <a:ext uri="{FF2B5EF4-FFF2-40B4-BE49-F238E27FC236}">
                <a16:creationId xmlns:a16="http://schemas.microsoft.com/office/drawing/2014/main" id="{B04F9519-C842-4237-A6AA-64FDAA4D525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307334" y="2209847"/>
            <a:ext cx="1789485" cy="165257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 descr="A picture containing device, projector&#10;&#10;Description automatically generated">
            <a:extLst>
              <a:ext uri="{FF2B5EF4-FFF2-40B4-BE49-F238E27FC236}">
                <a16:creationId xmlns:a16="http://schemas.microsoft.com/office/drawing/2014/main" id="{905D0028-E030-44C3-96E1-73668CDDF3E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419771" y="4375652"/>
            <a:ext cx="2541187" cy="220759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5274</TotalTime>
  <Words>168</Words>
  <Application>Microsoft Office PowerPoint</Application>
  <PresentationFormat>Widescreen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454</cp:revision>
  <dcterms:created xsi:type="dcterms:W3CDTF">2020-12-11T07:51:35Z</dcterms:created>
  <dcterms:modified xsi:type="dcterms:W3CDTF">2021-08-03T10:44:08Z</dcterms:modified>
</cp:coreProperties>
</file>